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5" r:id="rId4"/>
    <p:sldId id="266" r:id="rId5"/>
    <p:sldId id="267" r:id="rId6"/>
    <p:sldId id="276" r:id="rId7"/>
    <p:sldId id="274" r:id="rId8"/>
    <p:sldId id="277" r:id="rId9"/>
    <p:sldId id="268" r:id="rId10"/>
    <p:sldId id="269" r:id="rId11"/>
    <p:sldId id="270" r:id="rId12"/>
    <p:sldId id="271" r:id="rId13"/>
    <p:sldId id="257" r:id="rId14"/>
    <p:sldId id="258" r:id="rId15"/>
    <p:sldId id="259" r:id="rId16"/>
    <p:sldId id="260" r:id="rId17"/>
    <p:sldId id="262" r:id="rId18"/>
    <p:sldId id="261" r:id="rId19"/>
    <p:sldId id="275" r:id="rId2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0" d="100"/>
          <a:sy n="120" d="100"/>
        </p:scale>
        <p:origin x="-127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dsQtBHk0eE" TargetMode="Externa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noikl6ypI5c&amp;t=23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4800" dirty="0" smtClean="0"/>
              <a:t>ONYE’S </a:t>
            </a:r>
            <a:r>
              <a:rPr lang="fr-FR" sz="4800" dirty="0" smtClean="0"/>
              <a:t>DAY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The </a:t>
            </a:r>
            <a:r>
              <a:rPr lang="fr-FR" sz="2000" dirty="0" err="1" smtClean="0"/>
              <a:t>little</a:t>
            </a:r>
            <a:r>
              <a:rPr lang="fr-FR" sz="2000" dirty="0" smtClean="0"/>
              <a:t> </a:t>
            </a:r>
            <a:r>
              <a:rPr lang="fr-FR" sz="2000" dirty="0" err="1" smtClean="0"/>
              <a:t>alien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</a:t>
            </a:r>
            <a:r>
              <a:rPr lang="fr-FR" sz="2000" dirty="0" err="1" smtClean="0"/>
              <a:t>created</a:t>
            </a:r>
            <a:r>
              <a:rPr lang="fr-FR" sz="2000" dirty="0" smtClean="0"/>
              <a:t> </a:t>
            </a:r>
            <a:r>
              <a:rPr lang="fr-FR" sz="2000" dirty="0" err="1" smtClean="0"/>
              <a:t>civilization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6556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Building the World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2. </a:t>
            </a:r>
            <a:r>
              <a:rPr lang="fr-FR" dirty="0" err="1" smtClean="0"/>
              <a:t>Make</a:t>
            </a:r>
            <a:r>
              <a:rPr lang="fr-FR" dirty="0" smtClean="0"/>
              <a:t> a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schema</a:t>
            </a:r>
            <a:endParaRPr lang="fr-FR" dirty="0"/>
          </a:p>
        </p:txBody>
      </p:sp>
      <p:pic>
        <p:nvPicPr>
          <p:cNvPr id="4" name="Image 3" descr="layo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4" y="1682636"/>
            <a:ext cx="7394726" cy="517536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694423" y="5829092"/>
            <a:ext cx="219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More </a:t>
            </a:r>
            <a:r>
              <a:rPr lang="fr-FR" dirty="0" err="1" smtClean="0"/>
              <a:t>combinations</a:t>
            </a:r>
            <a:r>
              <a:rPr lang="fr-FR" dirty="0" smtClean="0"/>
              <a:t> are </a:t>
            </a:r>
            <a:r>
              <a:rPr lang="fr-FR" dirty="0" err="1" smtClean="0"/>
              <a:t>added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49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Building the World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300" dirty="0" smtClean="0"/>
              <a:t>3. </a:t>
            </a:r>
            <a:r>
              <a:rPr lang="fr-FR" sz="2300" dirty="0" err="1" smtClean="0"/>
              <a:t>Integrating</a:t>
            </a:r>
            <a:r>
              <a:rPr lang="fr-FR" sz="2300" dirty="0" smtClean="0"/>
              <a:t> final </a:t>
            </a:r>
            <a:r>
              <a:rPr lang="fr-FR" sz="2300" dirty="0" err="1" smtClean="0"/>
              <a:t>combinations</a:t>
            </a:r>
            <a:r>
              <a:rPr lang="fr-FR" sz="2300" dirty="0" smtClean="0"/>
              <a:t> </a:t>
            </a:r>
            <a:r>
              <a:rPr lang="fr-FR" sz="2300" dirty="0" err="1" smtClean="0"/>
              <a:t>into</a:t>
            </a:r>
            <a:r>
              <a:rPr lang="fr-FR" sz="2300" dirty="0" smtClean="0"/>
              <a:t> </a:t>
            </a:r>
            <a:r>
              <a:rPr lang="fr-FR" sz="2300" dirty="0" err="1" smtClean="0"/>
              <a:t>game</a:t>
            </a:r>
            <a:r>
              <a:rPr lang="fr-FR" sz="2300" dirty="0" smtClean="0"/>
              <a:t> </a:t>
            </a:r>
            <a:r>
              <a:rPr lang="fr-FR" sz="2300" dirty="0" err="1" smtClean="0"/>
              <a:t>environment</a:t>
            </a:r>
            <a:endParaRPr lang="fr-FR" sz="2300" dirty="0" smtClean="0"/>
          </a:p>
          <a:p>
            <a:pPr marL="0" indent="0">
              <a:buNone/>
            </a:pPr>
            <a:r>
              <a:rPr lang="fr-FR" sz="2300" dirty="0" smtClean="0"/>
              <a:t> (</a:t>
            </a:r>
            <a:r>
              <a:rPr lang="fr-FR" sz="2300" dirty="0" err="1" smtClean="0"/>
              <a:t>next</a:t>
            </a:r>
            <a:r>
              <a:rPr lang="fr-FR" sz="2300" dirty="0" smtClean="0"/>
              <a:t> </a:t>
            </a:r>
            <a:r>
              <a:rPr lang="fr-FR" sz="2300" dirty="0" err="1" smtClean="0"/>
              <a:t>slide</a:t>
            </a:r>
            <a:r>
              <a:rPr lang="fr-FR" sz="2300" dirty="0" smtClean="0"/>
              <a:t>)</a:t>
            </a:r>
            <a:endParaRPr lang="fr-FR" sz="2300" dirty="0"/>
          </a:p>
        </p:txBody>
      </p:sp>
    </p:spTree>
    <p:extLst>
      <p:ext uri="{BB962C8B-B14F-4D97-AF65-F5344CB8AC3E}">
        <p14:creationId xmlns:p14="http://schemas.microsoft.com/office/powerpoint/2010/main" val="257269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ayout_je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6" y="356105"/>
            <a:ext cx="8244692" cy="64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</a:t>
            </a:r>
            <a:r>
              <a:rPr lang="fr-FR" dirty="0" smtClean="0"/>
              <a:t>(Animations)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Stephen’s</a:t>
            </a:r>
            <a:r>
              <a:rPr lang="fr-FR" dirty="0" smtClean="0"/>
              <a:t> </a:t>
            </a:r>
            <a:r>
              <a:rPr lang="fr-FR" dirty="0" err="1" smtClean="0"/>
              <a:t>Sausage</a:t>
            </a:r>
            <a:r>
              <a:rPr lang="fr-FR" dirty="0" smtClean="0"/>
              <a:t> Roll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sz="1600" dirty="0" smtClean="0">
                <a:hlinkClick r:id="rId2"/>
              </a:rPr>
              <a:t>https://www.youtube.com/watch?v=6dsQtBHk0eE</a:t>
            </a:r>
            <a:endParaRPr lang="fr-FR" sz="16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10710" b="34868"/>
          <a:stretch/>
        </p:blipFill>
        <p:spPr>
          <a:xfrm>
            <a:off x="457200" y="2092449"/>
            <a:ext cx="8229600" cy="25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</a:t>
            </a:r>
            <a:r>
              <a:rPr lang="fr-FR" dirty="0" err="1" smtClean="0"/>
              <a:t>Graphic</a:t>
            </a:r>
            <a:r>
              <a:rPr lang="fr-FR" dirty="0" smtClean="0"/>
              <a:t> Style)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Donut</a:t>
            </a:r>
            <a:r>
              <a:rPr lang="fr-FR" dirty="0" smtClean="0"/>
              <a:t> </a:t>
            </a:r>
            <a:r>
              <a:rPr lang="fr-FR" dirty="0" err="1" smtClean="0"/>
              <a:t>County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15867" b="22041"/>
          <a:stretch/>
        </p:blipFill>
        <p:spPr>
          <a:xfrm>
            <a:off x="457200" y="2217451"/>
            <a:ext cx="8229600" cy="20439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15154" b="13565"/>
          <a:stretch/>
        </p:blipFill>
        <p:spPr>
          <a:xfrm>
            <a:off x="457200" y="4475059"/>
            <a:ext cx="8229600" cy="20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</a:t>
            </a:r>
            <a:r>
              <a:rPr lang="fr-FR" dirty="0" err="1" smtClean="0"/>
              <a:t>Graphic</a:t>
            </a:r>
            <a:r>
              <a:rPr lang="fr-FR" dirty="0" smtClean="0"/>
              <a:t> Style)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Untitled</a:t>
            </a:r>
            <a:r>
              <a:rPr lang="fr-FR" dirty="0" smtClean="0"/>
              <a:t> </a:t>
            </a:r>
            <a:r>
              <a:rPr lang="fr-FR" dirty="0" err="1" smtClean="0"/>
              <a:t>Goose</a:t>
            </a:r>
            <a:r>
              <a:rPr lang="fr-FR" dirty="0" smtClean="0"/>
              <a:t> Game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23528" b="32563"/>
          <a:stretch/>
        </p:blipFill>
        <p:spPr>
          <a:xfrm>
            <a:off x="457200" y="2157630"/>
            <a:ext cx="8229600" cy="20325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15639" b="37180"/>
          <a:stretch/>
        </p:blipFill>
        <p:spPr>
          <a:xfrm>
            <a:off x="457200" y="4356360"/>
            <a:ext cx="8229599" cy="21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(World Structure)</a:t>
            </a:r>
            <a:endParaRPr lang="fr-FR" dirty="0"/>
          </a:p>
        </p:txBody>
      </p:sp>
      <p:pic>
        <p:nvPicPr>
          <p:cNvPr id="6" name="Espace réservé du contenu 5" descr="joshua-yoon-0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 t="12414" r="38250" b="18515"/>
          <a:stretch/>
        </p:blipFill>
        <p:spPr>
          <a:xfrm>
            <a:off x="457200" y="1695163"/>
            <a:ext cx="4361835" cy="3368458"/>
          </a:xfrm>
        </p:spPr>
      </p:pic>
      <p:pic>
        <p:nvPicPr>
          <p:cNvPr id="5" name="Image 4" descr="SmoothBossyBichonfrise-size_restrict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88" y="1690183"/>
            <a:ext cx="3756612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Sketches (World Structure)</a:t>
            </a:r>
            <a:endParaRPr lang="fr-FR" dirty="0"/>
          </a:p>
        </p:txBody>
      </p:sp>
      <p:pic>
        <p:nvPicPr>
          <p:cNvPr id="4" name="Image 3" descr="gamecroqu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5" y="1743763"/>
            <a:ext cx="7829270" cy="43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4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</a:t>
            </a:r>
            <a:r>
              <a:rPr lang="fr-FR" dirty="0" err="1" smtClean="0"/>
              <a:t>Character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Ooblets</a:t>
            </a:r>
            <a:endParaRPr lang="fr-FR" dirty="0"/>
          </a:p>
        </p:txBody>
      </p:sp>
      <p:pic>
        <p:nvPicPr>
          <p:cNvPr id="4" name="Image 3" descr="8125f8728b250132bbc2d6c0bc8c503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6634"/>
            <a:ext cx="3359081" cy="345225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638" y="1899231"/>
            <a:ext cx="4906720" cy="3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3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</a:t>
            </a:r>
            <a:r>
              <a:rPr lang="fr-FR" dirty="0" err="1" smtClean="0"/>
              <a:t>Islands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Inside Out (</a:t>
            </a:r>
            <a:r>
              <a:rPr lang="fr-FR" dirty="0" err="1" smtClean="0"/>
              <a:t>Movie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4916"/>
            <a:ext cx="3576806" cy="42608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0132" r="29407"/>
          <a:stretch/>
        </p:blipFill>
        <p:spPr>
          <a:xfrm>
            <a:off x="4265082" y="2084916"/>
            <a:ext cx="4085167" cy="42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2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Inspiration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Doodle</a:t>
            </a:r>
            <a:r>
              <a:rPr lang="fr-FR" dirty="0" smtClean="0"/>
              <a:t> </a:t>
            </a:r>
            <a:r>
              <a:rPr lang="fr-FR" dirty="0" err="1" smtClean="0"/>
              <a:t>God</a:t>
            </a:r>
            <a:r>
              <a:rPr lang="fr-FR" dirty="0" smtClean="0"/>
              <a:t> (2010)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sz="1600" dirty="0" smtClean="0">
                <a:hlinkClick r:id="rId2"/>
              </a:rPr>
              <a:t>https://www.youtube.com/watch?v=noikl6ypI5c&amp;t=23s</a:t>
            </a: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630" y="666030"/>
            <a:ext cx="934170" cy="9341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53056"/>
            <a:ext cx="6439005" cy="36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9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Secondary</a:t>
            </a:r>
            <a:r>
              <a:rPr lang="fr-FR" dirty="0" smtClean="0"/>
              <a:t> Inspiration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MySims</a:t>
            </a:r>
            <a:r>
              <a:rPr lang="fr-FR" dirty="0" smtClean="0"/>
              <a:t> (2007)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30716" b="33490"/>
          <a:stretch/>
        </p:blipFill>
        <p:spPr>
          <a:xfrm>
            <a:off x="605346" y="2172244"/>
            <a:ext cx="7905117" cy="20298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40405" b="24025"/>
          <a:stretch/>
        </p:blipFill>
        <p:spPr>
          <a:xfrm>
            <a:off x="605345" y="4368228"/>
            <a:ext cx="7905117" cy="21087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711" y="747645"/>
            <a:ext cx="1731752" cy="8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CA" dirty="0" smtClean="0"/>
              <a:t>Genre : Adventure</a:t>
            </a:r>
            <a:r>
              <a:rPr lang="en-CA" dirty="0" smtClean="0"/>
              <a:t>/Narrative Puzzle</a:t>
            </a:r>
            <a:endParaRPr lang="en-CA" dirty="0" smtClean="0"/>
          </a:p>
          <a:p>
            <a:pPr fontAlgn="base"/>
            <a:r>
              <a:rPr lang="en-CA" dirty="0" smtClean="0"/>
              <a:t>Theme : ‘God Game’ like</a:t>
            </a:r>
          </a:p>
          <a:p>
            <a:pPr fontAlgn="base"/>
            <a:r>
              <a:rPr lang="en-CA" dirty="0" smtClean="0"/>
              <a:t>Play Value : Slow-paced, challenging, esthetically pleasing</a:t>
            </a:r>
          </a:p>
          <a:p>
            <a:pPr fontAlgn="base"/>
            <a:r>
              <a:rPr lang="en-CA" dirty="0" smtClean="0"/>
              <a:t>What’s unique : Puzzle aspect combined with physical </a:t>
            </a:r>
            <a:r>
              <a:rPr lang="en-CA" dirty="0" smtClean="0"/>
              <a:t>actions in </a:t>
            </a:r>
            <a:r>
              <a:rPr lang="en-CA" dirty="0" smtClean="0"/>
              <a:t>a three dimension world</a:t>
            </a:r>
          </a:p>
          <a:p>
            <a:pPr fontAlgn="base"/>
            <a:r>
              <a:rPr lang="en-CA" dirty="0" smtClean="0"/>
              <a:t>Game Engine : 3D Unity</a:t>
            </a:r>
            <a:endParaRPr lang="en-CA" dirty="0"/>
          </a:p>
          <a:p>
            <a:pPr fontAlgn="base"/>
            <a:r>
              <a:rPr lang="en-CA" dirty="0" smtClean="0"/>
              <a:t>Platform : PC</a:t>
            </a:r>
          </a:p>
          <a:p>
            <a:pPr fontAlgn="base"/>
            <a:r>
              <a:rPr lang="en-CA" dirty="0" smtClean="0"/>
              <a:t>Controls : Keyboard (arrows and spacebar</a:t>
            </a:r>
            <a:r>
              <a:rPr lang="en-CA" dirty="0" smtClean="0"/>
              <a:t>)</a:t>
            </a:r>
          </a:p>
          <a:p>
            <a:pPr fontAlgn="base"/>
            <a:r>
              <a:rPr lang="en-CA" dirty="0" smtClean="0"/>
              <a:t>Camera : Third Person View</a:t>
            </a:r>
            <a:endParaRPr lang="en-CA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317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ayout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24"/>
          <a:stretch/>
        </p:blipFill>
        <p:spPr>
          <a:xfrm>
            <a:off x="3299884" y="-347679"/>
            <a:ext cx="5427134" cy="585135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Gameplay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/>
              <a:t>Core</a:t>
            </a:r>
            <a:r>
              <a:rPr lang="fr-FR" dirty="0" smtClean="0"/>
              <a:t> </a:t>
            </a:r>
            <a:r>
              <a:rPr lang="fr-FR" dirty="0" err="1" smtClean="0"/>
              <a:t>Mechanic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r>
              <a:rPr lang="fr-FR" dirty="0" smtClean="0"/>
              <a:t>  </a:t>
            </a:r>
            <a:r>
              <a:rPr lang="fr-FR" sz="2000" dirty="0" smtClean="0"/>
              <a:t>- </a:t>
            </a:r>
            <a:r>
              <a:rPr lang="fr-FR" sz="2000" dirty="0" err="1" smtClean="0"/>
              <a:t>Mixing</a:t>
            </a:r>
            <a:r>
              <a:rPr lang="fr-FR" sz="2000" dirty="0" smtClean="0"/>
              <a:t> and </a:t>
            </a:r>
            <a:r>
              <a:rPr lang="fr-FR" sz="2000" dirty="0" err="1" smtClean="0"/>
              <a:t>creating</a:t>
            </a:r>
            <a:r>
              <a:rPr lang="fr-FR" sz="2000" dirty="0" smtClean="0"/>
              <a:t> new </a:t>
            </a:r>
            <a:r>
              <a:rPr lang="fr-FR" sz="2000" dirty="0" err="1" smtClean="0"/>
              <a:t>elements</a:t>
            </a:r>
            <a:endParaRPr lang="fr-FR" sz="2200" dirty="0"/>
          </a:p>
          <a:p>
            <a:endParaRPr lang="fr-FR" dirty="0" smtClean="0"/>
          </a:p>
          <a:p>
            <a:r>
              <a:rPr lang="fr-FR" dirty="0" smtClean="0"/>
              <a:t>Objective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r>
              <a:rPr lang="fr-FR" sz="2200" dirty="0" smtClean="0"/>
              <a:t> </a:t>
            </a:r>
            <a:r>
              <a:rPr lang="fr-FR" sz="2000" dirty="0" smtClean="0"/>
              <a:t> - </a:t>
            </a:r>
            <a:r>
              <a:rPr lang="fr-FR" sz="2000" dirty="0" err="1" smtClean="0"/>
              <a:t>Activate</a:t>
            </a:r>
            <a:r>
              <a:rPr lang="fr-FR" sz="2000" dirty="0" smtClean="0"/>
              <a:t> all 5 main </a:t>
            </a:r>
            <a:r>
              <a:rPr lang="fr-FR" sz="2000" dirty="0" err="1" smtClean="0"/>
              <a:t>islands</a:t>
            </a:r>
            <a:r>
              <a:rPr lang="fr-FR" sz="2000" dirty="0" smtClean="0"/>
              <a:t> by </a:t>
            </a:r>
            <a:r>
              <a:rPr lang="fr-FR" sz="2000" dirty="0" err="1" smtClean="0"/>
              <a:t>combining</a:t>
            </a:r>
            <a:r>
              <a:rPr lang="fr-FR" sz="2000" dirty="0" smtClean="0"/>
              <a:t> </a:t>
            </a:r>
          </a:p>
          <a:p>
            <a:pPr marL="0" indent="0">
              <a:buNone/>
            </a:pPr>
            <a:r>
              <a:rPr lang="fr-FR" sz="2000" dirty="0" smtClean="0"/>
              <a:t>  </a:t>
            </a:r>
            <a:r>
              <a:rPr lang="fr-FR" sz="2000" dirty="0" smtClean="0"/>
              <a:t>the </a:t>
            </a:r>
            <a:r>
              <a:rPr lang="fr-FR" sz="2000" dirty="0" err="1" smtClean="0"/>
              <a:t>two</a:t>
            </a:r>
            <a:r>
              <a:rPr lang="fr-FR" sz="2000" dirty="0" smtClean="0"/>
              <a:t> final 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 </a:t>
            </a:r>
            <a:r>
              <a:rPr lang="fr-FR" sz="2000" dirty="0" err="1" smtClean="0"/>
              <a:t>together</a:t>
            </a:r>
            <a:r>
              <a:rPr lang="fr-FR" sz="2000" dirty="0" smtClean="0"/>
              <a:t>, </a:t>
            </a:r>
            <a:r>
              <a:rPr lang="fr-FR" sz="2000" dirty="0" err="1" smtClean="0"/>
              <a:t>stepping</a:t>
            </a:r>
            <a:r>
              <a:rPr lang="fr-FR" sz="2000" dirty="0" smtClean="0"/>
              <a:t> on</a:t>
            </a:r>
          </a:p>
          <a:p>
            <a:pPr marL="0" indent="0">
              <a:buNone/>
            </a:pPr>
            <a:r>
              <a:rPr lang="fr-FR" sz="2000" dirty="0" smtClean="0"/>
              <a:t>  t</a:t>
            </a:r>
            <a:r>
              <a:rPr lang="fr-FR" sz="2000" dirty="0" smtClean="0"/>
              <a:t>he </a:t>
            </a:r>
            <a:r>
              <a:rPr lang="fr-FR" sz="2000" dirty="0" err="1" smtClean="0"/>
              <a:t>island</a:t>
            </a:r>
            <a:r>
              <a:rPr lang="fr-FR" sz="2000" dirty="0" smtClean="0"/>
              <a:t> and do an action (lever, </a:t>
            </a:r>
            <a:r>
              <a:rPr lang="fr-FR" sz="2000" dirty="0" err="1" smtClean="0"/>
              <a:t>button</a:t>
            </a:r>
            <a:r>
              <a:rPr lang="fr-FR" sz="2000" dirty="0" smtClean="0"/>
              <a:t>, etc...</a:t>
            </a:r>
            <a:r>
              <a:rPr lang="fr-FR" sz="2000" dirty="0" smtClean="0"/>
              <a:t>)</a:t>
            </a:r>
            <a:endParaRPr lang="fr-FR" sz="2000" dirty="0"/>
          </a:p>
          <a:p>
            <a:endParaRPr lang="fr-FR" dirty="0" smtClean="0"/>
          </a:p>
          <a:p>
            <a:r>
              <a:rPr lang="fr-FR" dirty="0" err="1" smtClean="0"/>
              <a:t>Constraints</a:t>
            </a:r>
            <a:r>
              <a:rPr lang="fr-FR" dirty="0" smtClean="0"/>
              <a:t> </a:t>
            </a:r>
            <a:r>
              <a:rPr lang="fr-FR" dirty="0" smtClean="0"/>
              <a:t>: </a:t>
            </a:r>
            <a:endParaRPr lang="fr-FR" dirty="0" smtClean="0"/>
          </a:p>
          <a:p>
            <a:pPr marL="0" indent="0">
              <a:buNone/>
            </a:pPr>
            <a:r>
              <a:rPr lang="fr-FR" sz="2000" dirty="0"/>
              <a:t> </a:t>
            </a:r>
            <a:r>
              <a:rPr lang="fr-FR" sz="2000" dirty="0" smtClean="0"/>
              <a:t> - You </a:t>
            </a:r>
            <a:r>
              <a:rPr lang="fr-FR" sz="2000" dirty="0" err="1" smtClean="0"/>
              <a:t>start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four 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/>
              <a:t> </a:t>
            </a:r>
            <a:r>
              <a:rPr lang="fr-FR" sz="2000" dirty="0" smtClean="0"/>
              <a:t> - All </a:t>
            </a:r>
            <a:r>
              <a:rPr lang="fr-FR" sz="2000" dirty="0" err="1" smtClean="0"/>
              <a:t>other</a:t>
            </a:r>
            <a:r>
              <a:rPr lang="fr-FR" sz="2000" dirty="0" smtClean="0"/>
              <a:t> </a:t>
            </a:r>
            <a:r>
              <a:rPr lang="fr-FR" sz="2000" dirty="0" err="1" smtClean="0"/>
              <a:t>islands</a:t>
            </a:r>
            <a:r>
              <a:rPr lang="fr-FR" sz="2000" dirty="0" smtClean="0"/>
              <a:t> are </a:t>
            </a:r>
            <a:r>
              <a:rPr lang="fr-FR" sz="2000" dirty="0" err="1" smtClean="0"/>
              <a:t>dependant</a:t>
            </a:r>
            <a:r>
              <a:rPr lang="fr-FR" sz="2000" dirty="0" smtClean="0"/>
              <a:t> of the </a:t>
            </a:r>
            <a:r>
              <a:rPr lang="fr-FR" sz="2000" dirty="0" err="1" smtClean="0"/>
              <a:t>human</a:t>
            </a:r>
            <a:r>
              <a:rPr lang="fr-FR" sz="2000" dirty="0" smtClean="0"/>
              <a:t> </a:t>
            </a:r>
            <a:r>
              <a:rPr lang="fr-FR" sz="2000" dirty="0" err="1" smtClean="0"/>
              <a:t>element</a:t>
            </a:r>
            <a:r>
              <a:rPr lang="fr-FR" sz="2000" dirty="0" smtClean="0"/>
              <a:t>. </a:t>
            </a:r>
            <a:r>
              <a:rPr lang="fr-FR" sz="2000" dirty="0" err="1" smtClean="0"/>
              <a:t>Therefore</a:t>
            </a:r>
            <a:r>
              <a:rPr lang="fr-FR" sz="2000" dirty="0" smtClean="0"/>
              <a:t>,</a:t>
            </a:r>
          </a:p>
          <a:p>
            <a:pPr marL="0" indent="0">
              <a:buNone/>
            </a:pPr>
            <a:r>
              <a:rPr lang="fr-FR" sz="2000" dirty="0" smtClean="0"/>
              <a:t>    the </a:t>
            </a:r>
            <a:r>
              <a:rPr lang="fr-FR" sz="2000" dirty="0" err="1" smtClean="0"/>
              <a:t>player</a:t>
            </a:r>
            <a:r>
              <a:rPr lang="fr-FR" sz="2000" dirty="0" smtClean="0"/>
              <a:t> </a:t>
            </a:r>
            <a:r>
              <a:rPr lang="fr-FR" sz="2000" dirty="0" err="1" smtClean="0"/>
              <a:t>needs</a:t>
            </a:r>
            <a:r>
              <a:rPr lang="fr-FR" sz="2000" dirty="0" smtClean="0"/>
              <a:t> to </a:t>
            </a:r>
            <a:r>
              <a:rPr lang="fr-FR" sz="2000" dirty="0" err="1" smtClean="0"/>
              <a:t>start</a:t>
            </a:r>
            <a:r>
              <a:rPr lang="fr-FR" sz="2000" dirty="0" smtClean="0"/>
              <a:t> by </a:t>
            </a:r>
            <a:r>
              <a:rPr lang="fr-FR" sz="2000" dirty="0" err="1" smtClean="0"/>
              <a:t>unlocking</a:t>
            </a:r>
            <a:r>
              <a:rPr lang="fr-FR" sz="2000" dirty="0" smtClean="0"/>
              <a:t> </a:t>
            </a:r>
            <a:r>
              <a:rPr lang="fr-FR" sz="2000" dirty="0" err="1" smtClean="0"/>
              <a:t>this</a:t>
            </a:r>
            <a:r>
              <a:rPr lang="fr-FR" sz="2000" dirty="0" smtClean="0"/>
              <a:t> one. (There </a:t>
            </a:r>
            <a:r>
              <a:rPr lang="fr-FR" sz="2000" dirty="0" err="1" smtClean="0"/>
              <a:t>is</a:t>
            </a:r>
            <a:r>
              <a:rPr lang="fr-FR" sz="2000" dirty="0" smtClean="0"/>
              <a:t> a </a:t>
            </a:r>
            <a:r>
              <a:rPr lang="fr-FR" sz="2000" dirty="0" err="1" smtClean="0"/>
              <a:t>logical</a:t>
            </a: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    </a:t>
            </a:r>
            <a:r>
              <a:rPr lang="fr-FR" sz="2000" dirty="0" err="1" smtClean="0"/>
              <a:t>o</a:t>
            </a:r>
            <a:r>
              <a:rPr lang="fr-FR" sz="2000" dirty="0" err="1" smtClean="0"/>
              <a:t>rder</a:t>
            </a:r>
            <a:r>
              <a:rPr lang="fr-FR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098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Narrative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fr-FR" sz="2000" dirty="0" err="1" smtClean="0"/>
              <a:t>Pulling</a:t>
            </a:r>
            <a:r>
              <a:rPr lang="fr-FR" sz="2000" dirty="0" smtClean="0"/>
              <a:t> </a:t>
            </a:r>
            <a:r>
              <a:rPr lang="fr-FR" sz="2000" dirty="0" err="1" smtClean="0"/>
              <a:t>away</a:t>
            </a:r>
            <a:r>
              <a:rPr lang="fr-FR" sz="2000" dirty="0" smtClean="0"/>
              <a:t> </a:t>
            </a:r>
            <a:r>
              <a:rPr lang="fr-FR" sz="2000" dirty="0" err="1" smtClean="0"/>
              <a:t>from</a:t>
            </a:r>
            <a:r>
              <a:rPr lang="fr-FR" sz="2000" dirty="0" smtClean="0"/>
              <a:t> the </a:t>
            </a:r>
            <a:r>
              <a:rPr lang="fr-FR" sz="2000" dirty="0" err="1" smtClean="0"/>
              <a:t>classical</a:t>
            </a:r>
            <a:r>
              <a:rPr lang="fr-FR" sz="2000" dirty="0" smtClean="0"/>
              <a:t> ‘</a:t>
            </a:r>
            <a:r>
              <a:rPr lang="fr-FR" sz="2000" dirty="0" err="1" smtClean="0"/>
              <a:t>God</a:t>
            </a:r>
            <a:r>
              <a:rPr lang="fr-FR" sz="2000" dirty="0" smtClean="0"/>
              <a:t> Game’ </a:t>
            </a:r>
            <a:r>
              <a:rPr lang="fr-FR" sz="2000" dirty="0" err="1" smtClean="0"/>
              <a:t>where</a:t>
            </a:r>
            <a:r>
              <a:rPr lang="fr-FR" sz="2000" dirty="0" smtClean="0"/>
              <a:t> </a:t>
            </a:r>
            <a:r>
              <a:rPr lang="fr-FR" sz="2000" dirty="0" err="1" smtClean="0"/>
              <a:t>you</a:t>
            </a:r>
            <a:r>
              <a:rPr lang="fr-FR" sz="2000" dirty="0" smtClean="0"/>
              <a:t> are </a:t>
            </a:r>
            <a:r>
              <a:rPr lang="fr-FR" sz="2000" dirty="0" err="1" smtClean="0"/>
              <a:t>God</a:t>
            </a:r>
            <a:endParaRPr lang="fr-FR" sz="2000" dirty="0" smtClean="0"/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Instead</a:t>
            </a:r>
            <a:r>
              <a:rPr lang="fr-FR" sz="2000" dirty="0" smtClean="0"/>
              <a:t>, </a:t>
            </a:r>
            <a:r>
              <a:rPr lang="fr-FR" sz="2000" dirty="0" err="1" smtClean="0"/>
              <a:t>you</a:t>
            </a:r>
            <a:r>
              <a:rPr lang="fr-FR" sz="2000" dirty="0" smtClean="0"/>
              <a:t> </a:t>
            </a:r>
            <a:r>
              <a:rPr lang="fr-FR" sz="2000" dirty="0" err="1" smtClean="0"/>
              <a:t>play</a:t>
            </a:r>
            <a:r>
              <a:rPr lang="fr-FR" sz="2000" dirty="0" smtClean="0"/>
              <a:t> as a </a:t>
            </a:r>
            <a:r>
              <a:rPr lang="fr-FR" sz="2000" dirty="0" err="1" smtClean="0"/>
              <a:t>little</a:t>
            </a:r>
            <a:r>
              <a:rPr lang="fr-FR" sz="2000" dirty="0" smtClean="0"/>
              <a:t>, </a:t>
            </a:r>
            <a:r>
              <a:rPr lang="fr-FR" sz="2000" dirty="0" err="1" smtClean="0"/>
              <a:t>unimportant</a:t>
            </a:r>
            <a:r>
              <a:rPr lang="fr-FR" sz="2000" dirty="0" smtClean="0"/>
              <a:t> </a:t>
            </a:r>
            <a:r>
              <a:rPr lang="fr-FR" sz="2000" dirty="0" err="1" smtClean="0"/>
              <a:t>alien</a:t>
            </a:r>
            <a:r>
              <a:rPr lang="fr-FR" sz="2000" dirty="0" smtClean="0"/>
              <a:t> </a:t>
            </a:r>
            <a:r>
              <a:rPr lang="fr-FR" sz="2000" dirty="0" err="1" smtClean="0"/>
              <a:t>called</a:t>
            </a:r>
            <a:r>
              <a:rPr lang="fr-FR" sz="2000" dirty="0" smtClean="0"/>
              <a:t> </a:t>
            </a:r>
            <a:r>
              <a:rPr lang="fr-FR" sz="2000" dirty="0" err="1" smtClean="0"/>
              <a:t>Onye</a:t>
            </a:r>
            <a:endParaRPr lang="fr-FR" sz="2000" dirty="0" smtClean="0"/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Onye</a:t>
            </a:r>
            <a:r>
              <a:rPr lang="fr-FR" sz="2000" dirty="0" smtClean="0"/>
              <a:t> </a:t>
            </a:r>
            <a:r>
              <a:rPr lang="fr-FR" sz="2000" dirty="0" err="1" smtClean="0"/>
              <a:t>finds</a:t>
            </a:r>
            <a:r>
              <a:rPr lang="fr-FR" sz="2000" dirty="0" smtClean="0"/>
              <a:t> </a:t>
            </a:r>
            <a:r>
              <a:rPr lang="fr-FR" sz="2000" dirty="0" err="1" smtClean="0"/>
              <a:t>himself</a:t>
            </a:r>
            <a:r>
              <a:rPr lang="fr-FR" sz="2000" dirty="0" smtClean="0"/>
              <a:t> </a:t>
            </a:r>
            <a:r>
              <a:rPr lang="fr-FR" sz="2000" dirty="0" err="1" smtClean="0"/>
              <a:t>stranded</a:t>
            </a:r>
            <a:r>
              <a:rPr lang="fr-FR" sz="2000" dirty="0" smtClean="0"/>
              <a:t> on a </a:t>
            </a:r>
            <a:r>
              <a:rPr lang="fr-FR" sz="2000" dirty="0" err="1" smtClean="0"/>
              <a:t>little</a:t>
            </a:r>
            <a:r>
              <a:rPr lang="fr-FR" sz="2000" dirty="0" smtClean="0"/>
              <a:t> </a:t>
            </a:r>
            <a:r>
              <a:rPr lang="fr-FR" sz="2000" dirty="0" err="1" smtClean="0"/>
              <a:t>piece</a:t>
            </a:r>
            <a:r>
              <a:rPr lang="fr-FR" sz="2000" dirty="0" smtClean="0"/>
              <a:t> of land</a:t>
            </a:r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Onye</a:t>
            </a:r>
            <a:r>
              <a:rPr lang="fr-FR" sz="2000" dirty="0" smtClean="0"/>
              <a:t>, a </a:t>
            </a:r>
            <a:r>
              <a:rPr lang="fr-FR" sz="2000" dirty="0" err="1" smtClean="0"/>
              <a:t>curious</a:t>
            </a:r>
            <a:r>
              <a:rPr lang="fr-FR" sz="2000" dirty="0" smtClean="0"/>
              <a:t> </a:t>
            </a:r>
            <a:r>
              <a:rPr lang="fr-FR" sz="2000" dirty="0" err="1" smtClean="0"/>
              <a:t>alien</a:t>
            </a:r>
            <a:r>
              <a:rPr lang="fr-FR" sz="2000" dirty="0" smtClean="0"/>
              <a:t>, ends up </a:t>
            </a:r>
            <a:r>
              <a:rPr lang="fr-FR" sz="2000" dirty="0" err="1" smtClean="0"/>
              <a:t>accidentally</a:t>
            </a:r>
            <a:r>
              <a:rPr lang="fr-FR" sz="2000" dirty="0" smtClean="0"/>
              <a:t> </a:t>
            </a:r>
            <a:r>
              <a:rPr lang="fr-FR" sz="2000" dirty="0" err="1" smtClean="0"/>
              <a:t>creating</a:t>
            </a:r>
            <a:r>
              <a:rPr lang="fr-FR" sz="2000" dirty="0" smtClean="0"/>
              <a:t> </a:t>
            </a:r>
            <a:r>
              <a:rPr lang="fr-FR" sz="2000" dirty="0" err="1" smtClean="0"/>
              <a:t>Earth</a:t>
            </a:r>
            <a:r>
              <a:rPr lang="fr-FR" sz="2000" dirty="0" smtClean="0"/>
              <a:t> and </a:t>
            </a:r>
            <a:r>
              <a:rPr lang="fr-FR" sz="2000" dirty="0" err="1" smtClean="0"/>
              <a:t>civilization</a:t>
            </a:r>
            <a:r>
              <a:rPr lang="fr-FR" sz="2000" dirty="0" smtClean="0"/>
              <a:t> in one </a:t>
            </a:r>
            <a:r>
              <a:rPr lang="fr-FR" sz="2000" dirty="0" err="1" smtClean="0"/>
              <a:t>day</a:t>
            </a:r>
            <a:r>
              <a:rPr lang="fr-FR" sz="2000" dirty="0" smtClean="0"/>
              <a:t> by </a:t>
            </a:r>
            <a:r>
              <a:rPr lang="fr-FR" sz="2000" dirty="0" err="1" smtClean="0"/>
              <a:t>combining</a:t>
            </a:r>
            <a:r>
              <a:rPr lang="fr-FR" sz="2000" dirty="0" smtClean="0"/>
              <a:t> </a:t>
            </a:r>
            <a:r>
              <a:rPr lang="fr-FR" sz="2000" dirty="0" err="1" smtClean="0"/>
              <a:t>elements</a:t>
            </a:r>
            <a:endParaRPr lang="fr-FR" sz="2000" dirty="0"/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Therefore</a:t>
            </a:r>
            <a:r>
              <a:rPr lang="fr-FR" sz="2000" dirty="0" smtClean="0"/>
              <a:t>, the narrative has more of a </a:t>
            </a:r>
            <a:r>
              <a:rPr lang="fr-FR" sz="2000" dirty="0" err="1" smtClean="0"/>
              <a:t>humorous</a:t>
            </a:r>
            <a:r>
              <a:rPr lang="fr-FR" sz="2000" dirty="0" smtClean="0"/>
              <a:t> </a:t>
            </a:r>
            <a:r>
              <a:rPr lang="fr-FR" sz="2000" dirty="0" err="1" smtClean="0"/>
              <a:t>than</a:t>
            </a:r>
            <a:r>
              <a:rPr lang="fr-FR" sz="2000" dirty="0" smtClean="0"/>
              <a:t> </a:t>
            </a:r>
            <a:r>
              <a:rPr lang="fr-FR" sz="2000" dirty="0" err="1" smtClean="0"/>
              <a:t>serious</a:t>
            </a:r>
            <a:r>
              <a:rPr lang="fr-FR" sz="2000" dirty="0" smtClean="0"/>
              <a:t> </a:t>
            </a:r>
            <a:r>
              <a:rPr lang="fr-FR" sz="2000" dirty="0" err="1" smtClean="0"/>
              <a:t>approach</a:t>
            </a:r>
            <a:r>
              <a:rPr lang="fr-FR" sz="2000" dirty="0" smtClean="0"/>
              <a:t> (The </a:t>
            </a:r>
            <a:r>
              <a:rPr lang="fr-FR" sz="2000" dirty="0" err="1" smtClean="0"/>
              <a:t>title</a:t>
            </a:r>
            <a:r>
              <a:rPr lang="fr-FR" sz="2000" dirty="0" smtClean="0"/>
              <a:t> </a:t>
            </a:r>
            <a:r>
              <a:rPr lang="fr-FR" sz="2000" dirty="0" err="1" smtClean="0"/>
              <a:t>emphasizes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</a:t>
            </a:r>
            <a:r>
              <a:rPr lang="fr-FR" sz="2000" dirty="0" err="1" smtClean="0"/>
              <a:t>idea</a:t>
            </a:r>
            <a:r>
              <a:rPr lang="fr-FR" sz="20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fr-FR" sz="2000" b="1" dirty="0" smtClean="0"/>
              <a:t>Narrative not a </a:t>
            </a:r>
            <a:r>
              <a:rPr lang="fr-FR" sz="2000" b="1" dirty="0" err="1" smtClean="0"/>
              <a:t>big</a:t>
            </a:r>
            <a:r>
              <a:rPr lang="fr-FR" sz="2000" b="1" dirty="0" smtClean="0"/>
              <a:t> part of the </a:t>
            </a:r>
            <a:r>
              <a:rPr lang="fr-FR" sz="2000" b="1" dirty="0" err="1" smtClean="0"/>
              <a:t>game</a:t>
            </a:r>
            <a:endParaRPr lang="fr-FR" sz="20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966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Thought Process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Hesitating between three goals; </a:t>
            </a:r>
          </a:p>
          <a:p>
            <a:pPr marL="0" indent="0">
              <a:buNone/>
            </a:pPr>
            <a:r>
              <a:rPr lang="en-CA" sz="1800" dirty="0" smtClean="0"/>
              <a:t>	- You are creating and that’s it. The goal is to discover every possible 	combination and have fun.</a:t>
            </a:r>
          </a:p>
          <a:p>
            <a:pPr marL="0" indent="0">
              <a:buNone/>
            </a:pPr>
            <a:r>
              <a:rPr lang="en-CA" sz="1800" dirty="0" smtClean="0"/>
              <a:t>	- The game starts by giving you one task: create an airplane, for 	instance. You have to do that with fire, water, earth and air.</a:t>
            </a:r>
          </a:p>
          <a:p>
            <a:pPr marL="0" indent="0">
              <a:buNone/>
            </a:pPr>
            <a:r>
              <a:rPr lang="en-CA" sz="1800" dirty="0"/>
              <a:t>	</a:t>
            </a:r>
            <a:r>
              <a:rPr lang="en-CA" sz="1800" dirty="0" smtClean="0"/>
              <a:t>- You have to create a physical path with the elements which trigger 	new islands that you can step on in order to access something.</a:t>
            </a:r>
          </a:p>
          <a:p>
            <a:pPr marL="0" indent="0">
              <a:buNone/>
            </a:pPr>
            <a:endParaRPr lang="en-CA" sz="1800" dirty="0"/>
          </a:p>
          <a:p>
            <a:r>
              <a:rPr lang="en-CA" dirty="0" smtClean="0"/>
              <a:t>What about the game environment;</a:t>
            </a:r>
          </a:p>
          <a:p>
            <a:pPr marL="0" indent="0">
              <a:buNone/>
            </a:pPr>
            <a:r>
              <a:rPr lang="en-CA" sz="1800" dirty="0" smtClean="0"/>
              <a:t>	- When a player creates an element, does it appear automatically in a 	random way? Or is there a defined spot for each element?</a:t>
            </a:r>
          </a:p>
          <a:p>
            <a:pPr marL="0" indent="0">
              <a:buNone/>
            </a:pPr>
            <a:r>
              <a:rPr lang="en-CA" sz="1800" dirty="0"/>
              <a:t>	</a:t>
            </a:r>
            <a:r>
              <a:rPr lang="en-CA" sz="1800" dirty="0" smtClean="0"/>
              <a:t>- Or, does the player have some kind of inventory, and he decides 	where his island will appear? If so, would he combine two elements by 	</a:t>
            </a:r>
            <a:r>
              <a:rPr lang="en-CA" sz="1800" dirty="0" smtClean="0"/>
              <a:t>placing them next to each other instead?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9621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Thought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the </a:t>
            </a:r>
            <a:r>
              <a:rPr lang="fr-FR" dirty="0" err="1" smtClean="0"/>
              <a:t>player</a:t>
            </a:r>
            <a:r>
              <a:rPr lang="fr-FR" dirty="0" smtClean="0"/>
              <a:t> move </a:t>
            </a:r>
            <a:r>
              <a:rPr lang="fr-FR" dirty="0" err="1" smtClean="0"/>
              <a:t>Onye</a:t>
            </a:r>
            <a:r>
              <a:rPr lang="fr-FR" dirty="0" smtClean="0"/>
              <a:t>?</a:t>
            </a:r>
          </a:p>
          <a:p>
            <a:pPr marL="274320" lvl="1" indent="0">
              <a:buNone/>
            </a:pPr>
            <a:r>
              <a:rPr lang="fr-FR" sz="1800" dirty="0"/>
              <a:t>	</a:t>
            </a:r>
            <a:r>
              <a:rPr lang="fr-FR" sz="1800" dirty="0" smtClean="0"/>
              <a:t>- Is the </a:t>
            </a:r>
            <a:r>
              <a:rPr lang="fr-FR" sz="1800" dirty="0" err="1" smtClean="0"/>
              <a:t>player</a:t>
            </a:r>
            <a:r>
              <a:rPr lang="fr-FR" sz="1800" dirty="0"/>
              <a:t> </a:t>
            </a:r>
            <a:r>
              <a:rPr lang="fr-FR" sz="1800" dirty="0" err="1" smtClean="0"/>
              <a:t>moving</a:t>
            </a:r>
            <a:r>
              <a:rPr lang="fr-FR" sz="1800" dirty="0" smtClean="0"/>
              <a:t> the </a:t>
            </a:r>
            <a:r>
              <a:rPr lang="fr-FR" sz="1800" dirty="0" err="1" smtClean="0"/>
              <a:t>character</a:t>
            </a:r>
            <a:r>
              <a:rPr lang="fr-FR" sz="1800" dirty="0" smtClean="0"/>
              <a:t> </a:t>
            </a:r>
            <a:r>
              <a:rPr lang="fr-FR" sz="1800" dirty="0" err="1" smtClean="0"/>
              <a:t>himself</a:t>
            </a:r>
            <a:r>
              <a:rPr lang="fr-FR" sz="1800" dirty="0" smtClean="0"/>
              <a:t>, </a:t>
            </a:r>
            <a:r>
              <a:rPr lang="fr-FR" sz="1800" dirty="0" err="1" smtClean="0"/>
              <a:t>with</a:t>
            </a:r>
            <a:r>
              <a:rPr lang="fr-FR" sz="1800" dirty="0" smtClean="0"/>
              <a:t> </a:t>
            </a:r>
            <a:r>
              <a:rPr lang="fr-FR" sz="1800" dirty="0" err="1" smtClean="0"/>
              <a:t>arrows</a:t>
            </a:r>
            <a:r>
              <a:rPr lang="fr-FR" sz="1800" dirty="0" smtClean="0"/>
              <a:t> and 	</a:t>
            </a:r>
            <a:r>
              <a:rPr lang="fr-FR" sz="1800" dirty="0" err="1" smtClean="0"/>
              <a:t>spacebar</a:t>
            </a:r>
            <a:r>
              <a:rPr lang="fr-FR" sz="1800" dirty="0" smtClean="0"/>
              <a:t> to </a:t>
            </a:r>
            <a:r>
              <a:rPr lang="fr-FR" sz="1800" dirty="0" err="1" smtClean="0"/>
              <a:t>interact</a:t>
            </a:r>
            <a:r>
              <a:rPr lang="fr-FR" sz="1800" dirty="0" smtClean="0"/>
              <a:t> </a:t>
            </a:r>
            <a:r>
              <a:rPr lang="fr-FR" sz="1800" dirty="0" err="1" smtClean="0"/>
              <a:t>with</a:t>
            </a:r>
            <a:r>
              <a:rPr lang="fr-FR" sz="1800" dirty="0" smtClean="0"/>
              <a:t> </a:t>
            </a:r>
            <a:r>
              <a:rPr lang="fr-FR" sz="1800" dirty="0" err="1" smtClean="0"/>
              <a:t>elements</a:t>
            </a:r>
            <a:r>
              <a:rPr lang="fr-FR" sz="1800" dirty="0" smtClean="0"/>
              <a:t>?</a:t>
            </a:r>
          </a:p>
          <a:p>
            <a:pPr marL="274320" lvl="1" indent="0">
              <a:buNone/>
            </a:pPr>
            <a:r>
              <a:rPr lang="fr-FR" sz="1800" dirty="0"/>
              <a:t>	</a:t>
            </a:r>
            <a:r>
              <a:rPr lang="fr-FR" sz="1800" dirty="0" smtClean="0"/>
              <a:t>- Or, </a:t>
            </a:r>
            <a:r>
              <a:rPr lang="fr-FR" sz="1800" dirty="0" err="1" smtClean="0"/>
              <a:t>is</a:t>
            </a:r>
            <a:r>
              <a:rPr lang="fr-FR" sz="1800" dirty="0" smtClean="0"/>
              <a:t> </a:t>
            </a:r>
            <a:r>
              <a:rPr lang="fr-FR" sz="1800" dirty="0" err="1" smtClean="0"/>
              <a:t>Onye</a:t>
            </a:r>
            <a:r>
              <a:rPr lang="fr-FR" sz="1800" dirty="0" smtClean="0"/>
              <a:t> the </a:t>
            </a:r>
            <a:r>
              <a:rPr lang="fr-FR" sz="1800" dirty="0" err="1" smtClean="0"/>
              <a:t>player’s</a:t>
            </a:r>
            <a:r>
              <a:rPr lang="fr-FR" sz="1800" dirty="0" smtClean="0"/>
              <a:t> </a:t>
            </a:r>
            <a:r>
              <a:rPr lang="fr-FR" sz="1800" dirty="0" err="1" smtClean="0"/>
              <a:t>little</a:t>
            </a:r>
            <a:r>
              <a:rPr lang="fr-FR" sz="1800" dirty="0" smtClean="0"/>
              <a:t> </a:t>
            </a:r>
            <a:r>
              <a:rPr lang="fr-FR" sz="1800" dirty="0" err="1" smtClean="0"/>
              <a:t>puppet</a:t>
            </a:r>
            <a:r>
              <a:rPr lang="fr-FR" sz="1800" dirty="0" smtClean="0"/>
              <a:t>, and the </a:t>
            </a:r>
            <a:r>
              <a:rPr lang="fr-FR" sz="1800" dirty="0" err="1" smtClean="0"/>
              <a:t>player</a:t>
            </a:r>
            <a:r>
              <a:rPr lang="fr-FR" sz="1800" dirty="0" smtClean="0"/>
              <a:t> clicks on an 	</a:t>
            </a:r>
            <a:r>
              <a:rPr lang="fr-FR" sz="1800" dirty="0" err="1" smtClean="0"/>
              <a:t>island</a:t>
            </a:r>
            <a:r>
              <a:rPr lang="fr-FR" sz="1800" dirty="0" smtClean="0"/>
              <a:t> and the AI moves </a:t>
            </a:r>
            <a:r>
              <a:rPr lang="fr-FR" sz="1800" dirty="0" err="1" smtClean="0"/>
              <a:t>there</a:t>
            </a:r>
            <a:r>
              <a:rPr lang="fr-FR" sz="1800" dirty="0" smtClean="0"/>
              <a:t> by </a:t>
            </a:r>
            <a:r>
              <a:rPr lang="fr-FR" sz="1800" dirty="0" err="1" smtClean="0"/>
              <a:t>itself</a:t>
            </a:r>
            <a:r>
              <a:rPr lang="fr-FR" sz="1800" dirty="0" smtClean="0"/>
              <a:t>?</a:t>
            </a:r>
          </a:p>
          <a:p>
            <a:pPr marL="274320" lvl="1" indent="0">
              <a:buNone/>
            </a:pPr>
            <a:endParaRPr lang="fr-FR" sz="1800" dirty="0"/>
          </a:p>
          <a:p>
            <a:r>
              <a:rPr lang="fr-FR" sz="2200" dirty="0" smtClean="0"/>
              <a:t>How do </a:t>
            </a:r>
            <a:r>
              <a:rPr lang="fr-FR" sz="2200" dirty="0" err="1" smtClean="0"/>
              <a:t>you</a:t>
            </a:r>
            <a:r>
              <a:rPr lang="fr-FR" sz="2200" dirty="0" smtClean="0"/>
              <a:t> combine </a:t>
            </a:r>
            <a:r>
              <a:rPr lang="fr-FR" sz="2200" dirty="0" err="1" smtClean="0"/>
              <a:t>elements</a:t>
            </a:r>
            <a:r>
              <a:rPr lang="fr-FR" sz="2200" dirty="0" smtClean="0"/>
              <a:t>?</a:t>
            </a:r>
            <a:endParaRPr lang="fr-FR" sz="1800" dirty="0"/>
          </a:p>
          <a:p>
            <a:pPr marL="0" indent="0">
              <a:buNone/>
            </a:pPr>
            <a:r>
              <a:rPr lang="fr-FR" sz="1800" dirty="0" smtClean="0"/>
              <a:t>	- </a:t>
            </a:r>
            <a:r>
              <a:rPr lang="fr-FR" sz="1800" dirty="0" err="1" smtClean="0"/>
              <a:t>Does</a:t>
            </a:r>
            <a:r>
              <a:rPr lang="fr-FR" sz="1800" dirty="0" smtClean="0"/>
              <a:t> the </a:t>
            </a:r>
            <a:r>
              <a:rPr lang="fr-FR" sz="1800" dirty="0" err="1" smtClean="0"/>
              <a:t>player</a:t>
            </a:r>
            <a:r>
              <a:rPr lang="fr-FR" sz="1800" dirty="0" smtClean="0"/>
              <a:t> </a:t>
            </a:r>
            <a:r>
              <a:rPr lang="fr-FR" sz="1800" dirty="0" err="1" smtClean="0"/>
              <a:t>pick</a:t>
            </a:r>
            <a:r>
              <a:rPr lang="fr-FR" sz="1800" dirty="0" smtClean="0"/>
              <a:t> up one </a:t>
            </a:r>
            <a:r>
              <a:rPr lang="fr-FR" sz="1800" dirty="0" err="1" smtClean="0"/>
              <a:t>element</a:t>
            </a:r>
            <a:r>
              <a:rPr lang="fr-FR" sz="1800" dirty="0" smtClean="0"/>
              <a:t>, and </a:t>
            </a:r>
            <a:r>
              <a:rPr lang="fr-FR" sz="1800" dirty="0" err="1" smtClean="0"/>
              <a:t>needs</a:t>
            </a:r>
            <a:r>
              <a:rPr lang="fr-FR" sz="1800" dirty="0" smtClean="0"/>
              <a:t> to go to the </a:t>
            </a:r>
            <a:r>
              <a:rPr lang="fr-FR" sz="1800" dirty="0" err="1" smtClean="0"/>
              <a:t>other</a:t>
            </a:r>
            <a:r>
              <a:rPr lang="fr-FR" sz="1800" dirty="0" smtClean="0"/>
              <a:t> 	and </a:t>
            </a:r>
            <a:r>
              <a:rPr lang="fr-FR" sz="1800" dirty="0" err="1" smtClean="0"/>
              <a:t>press</a:t>
            </a:r>
            <a:r>
              <a:rPr lang="fr-FR" sz="1800" dirty="0" smtClean="0"/>
              <a:t> a </a:t>
            </a:r>
            <a:r>
              <a:rPr lang="fr-FR" sz="1800" dirty="0" err="1" smtClean="0"/>
              <a:t>button</a:t>
            </a:r>
            <a:r>
              <a:rPr lang="fr-FR" sz="1800" dirty="0" smtClean="0"/>
              <a:t> to </a:t>
            </a:r>
            <a:r>
              <a:rPr lang="fr-FR" sz="1800" dirty="0" err="1" smtClean="0"/>
              <a:t>simply</a:t>
            </a:r>
            <a:r>
              <a:rPr lang="fr-FR" sz="1800" dirty="0" smtClean="0"/>
              <a:t> combine?</a:t>
            </a:r>
          </a:p>
          <a:p>
            <a:pPr marL="0" indent="0">
              <a:buNone/>
            </a:pPr>
            <a:r>
              <a:rPr lang="fr-FR" sz="1800" dirty="0" smtClean="0"/>
              <a:t>	- Or, </a:t>
            </a:r>
            <a:r>
              <a:rPr lang="fr-FR" sz="1800" dirty="0" err="1" smtClean="0"/>
              <a:t>does</a:t>
            </a:r>
            <a:r>
              <a:rPr lang="fr-FR" sz="1800" dirty="0" smtClean="0"/>
              <a:t> </a:t>
            </a:r>
            <a:r>
              <a:rPr lang="fr-FR" sz="1800" dirty="0" err="1" smtClean="0"/>
              <a:t>he</a:t>
            </a:r>
            <a:r>
              <a:rPr lang="fr-FR" sz="1800" dirty="0" smtClean="0"/>
              <a:t> </a:t>
            </a:r>
            <a:r>
              <a:rPr lang="fr-FR" sz="1800" dirty="0" err="1" smtClean="0"/>
              <a:t>need</a:t>
            </a:r>
            <a:r>
              <a:rPr lang="fr-FR" sz="1800" dirty="0" smtClean="0"/>
              <a:t> to </a:t>
            </a:r>
            <a:r>
              <a:rPr lang="fr-FR" sz="1800" dirty="0" err="1" smtClean="0"/>
              <a:t>pick</a:t>
            </a:r>
            <a:r>
              <a:rPr lang="fr-FR" sz="1800" dirty="0" smtClean="0"/>
              <a:t> up </a:t>
            </a:r>
            <a:r>
              <a:rPr lang="fr-FR" sz="1800" dirty="0" err="1" smtClean="0"/>
              <a:t>both</a:t>
            </a:r>
            <a:r>
              <a:rPr lang="fr-FR" sz="1800" dirty="0" smtClean="0"/>
              <a:t>, and go back to the center to put	</a:t>
            </a:r>
            <a:r>
              <a:rPr lang="fr-FR" sz="1800" dirty="0" err="1" smtClean="0"/>
              <a:t>them</a:t>
            </a:r>
            <a:r>
              <a:rPr lang="fr-FR" sz="1800" dirty="0" smtClean="0"/>
              <a:t> in </a:t>
            </a:r>
            <a:r>
              <a:rPr lang="fr-FR" sz="1800" dirty="0" err="1" smtClean="0"/>
              <a:t>some</a:t>
            </a:r>
            <a:r>
              <a:rPr lang="fr-FR" sz="1800" dirty="0" smtClean="0"/>
              <a:t> </a:t>
            </a:r>
            <a:r>
              <a:rPr lang="fr-FR" sz="1800" dirty="0" err="1" smtClean="0"/>
              <a:t>kind</a:t>
            </a:r>
            <a:r>
              <a:rPr lang="fr-FR" sz="1800" dirty="0" smtClean="0"/>
              <a:t> of machine? </a:t>
            </a:r>
            <a:r>
              <a:rPr lang="fr-FR" sz="1800" dirty="0" err="1" smtClean="0"/>
              <a:t>Possibly</a:t>
            </a:r>
            <a:r>
              <a:rPr lang="fr-FR" sz="1800" dirty="0" smtClean="0"/>
              <a:t> </a:t>
            </a:r>
            <a:r>
              <a:rPr lang="fr-FR" sz="1800" dirty="0" err="1" smtClean="0"/>
              <a:t>unecessarily</a:t>
            </a:r>
            <a:r>
              <a:rPr lang="fr-FR" sz="1800" dirty="0" smtClean="0"/>
              <a:t> long.</a:t>
            </a:r>
            <a:endParaRPr lang="fr-FR" sz="2200" dirty="0" smtClean="0"/>
          </a:p>
        </p:txBody>
      </p:sp>
    </p:spTree>
    <p:extLst>
      <p:ext uri="{BB962C8B-B14F-4D97-AF65-F5344CB8AC3E}">
        <p14:creationId xmlns:p14="http://schemas.microsoft.com/office/powerpoint/2010/main" val="305923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Building the World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1. </a:t>
            </a:r>
            <a:r>
              <a:rPr lang="fr-FR" dirty="0" err="1" smtClean="0"/>
              <a:t>Eliminate</a:t>
            </a:r>
            <a:r>
              <a:rPr lang="fr-FR" dirty="0" smtClean="0"/>
              <a:t> </a:t>
            </a:r>
            <a:r>
              <a:rPr lang="fr-FR" dirty="0" err="1" smtClean="0"/>
              <a:t>combinations</a:t>
            </a:r>
            <a:r>
              <a:rPr lang="fr-FR" dirty="0" smtClean="0"/>
              <a:t> (106) </a:t>
            </a:r>
            <a:endParaRPr lang="fr-FR" dirty="0"/>
          </a:p>
        </p:txBody>
      </p:sp>
      <p:pic>
        <p:nvPicPr>
          <p:cNvPr id="4" name="Image 3" descr="Capture d’écran 2019-10-01 à 22.06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85907"/>
            <a:ext cx="3958821" cy="3807362"/>
          </a:xfrm>
          <a:prstGeom prst="rect">
            <a:avLst/>
          </a:prstGeom>
        </p:spPr>
      </p:pic>
      <p:pic>
        <p:nvPicPr>
          <p:cNvPr id="5" name="Image 4" descr="Capture d’écran 2019-10-01 à 22.06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94" y="2385906"/>
            <a:ext cx="3990616" cy="38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Clarté.thmx</Template>
  <TotalTime>339</TotalTime>
  <Words>388</Words>
  <Application>Microsoft Macintosh PowerPoint</Application>
  <PresentationFormat>Présentation à l'écran (4:3)</PresentationFormat>
  <Paragraphs>100</Paragraphs>
  <Slides>19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0" baseType="lpstr">
      <vt:lpstr>Clarté</vt:lpstr>
      <vt:lpstr>  ONYE’S DAY</vt:lpstr>
      <vt:lpstr>Main Inspiration</vt:lpstr>
      <vt:lpstr>Secondary Inspiration</vt:lpstr>
      <vt:lpstr>Overview</vt:lpstr>
      <vt:lpstr>Gameplay</vt:lpstr>
      <vt:lpstr>Narrative</vt:lpstr>
      <vt:lpstr>Thought Process</vt:lpstr>
      <vt:lpstr>Thought Process</vt:lpstr>
      <vt:lpstr>Building the World</vt:lpstr>
      <vt:lpstr>Building the World</vt:lpstr>
      <vt:lpstr>Building the World</vt:lpstr>
      <vt:lpstr>Présentation PowerPoint</vt:lpstr>
      <vt:lpstr>Visual Inspiration (Animations)</vt:lpstr>
      <vt:lpstr>Visual Inspiration (Graphic Style)</vt:lpstr>
      <vt:lpstr>Visual Inspiration (Graphic Style)</vt:lpstr>
      <vt:lpstr>Visual Inspiration (World Structure)</vt:lpstr>
      <vt:lpstr>Sketches (World Structure)</vt:lpstr>
      <vt:lpstr>Visual Inspiration (Character)</vt:lpstr>
      <vt:lpstr>Visual Inspiration (Islands)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Marie-Ève Cousineau</dc:creator>
  <cp:lastModifiedBy>Marie-Ève Cousineau</cp:lastModifiedBy>
  <cp:revision>33</cp:revision>
  <dcterms:created xsi:type="dcterms:W3CDTF">2019-10-02T03:24:53Z</dcterms:created>
  <dcterms:modified xsi:type="dcterms:W3CDTF">2019-10-02T18:57:39Z</dcterms:modified>
</cp:coreProperties>
</file>